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2" r:id="rId4"/>
    <p:sldId id="258" r:id="rId5"/>
    <p:sldId id="260" r:id="rId6"/>
    <p:sldId id="266" r:id="rId7"/>
    <p:sldId id="268" r:id="rId8"/>
    <p:sldId id="267" r:id="rId9"/>
    <p:sldId id="272" r:id="rId10"/>
    <p:sldId id="270" r:id="rId11"/>
    <p:sldId id="271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20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344816" cy="4293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/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accent4"/>
                </a:solidFill>
              </a:rPr>
              <a:t>Волонтеры в  школьной службе примирения</a:t>
            </a:r>
            <a:br>
              <a:rPr lang="ru-RU" sz="5400" dirty="0" smtClean="0">
                <a:solidFill>
                  <a:schemeClr val="accent4"/>
                </a:solidFill>
              </a:rPr>
            </a:br>
            <a:r>
              <a:rPr lang="ru-RU" sz="3100" dirty="0" smtClean="0">
                <a:solidFill>
                  <a:schemeClr val="accent4"/>
                </a:solidFill>
              </a:rPr>
              <a:t>(опыт работы </a:t>
            </a:r>
            <a:br>
              <a:rPr lang="ru-RU" sz="3100" dirty="0" smtClean="0">
                <a:solidFill>
                  <a:schemeClr val="accent4"/>
                </a:solidFill>
              </a:rPr>
            </a:br>
            <a:r>
              <a:rPr lang="ru-RU" sz="3100" dirty="0" smtClean="0">
                <a:solidFill>
                  <a:schemeClr val="accent4"/>
                </a:solidFill>
              </a:rPr>
              <a:t> МБОУ «Лицей №2» г. Барнаул, </a:t>
            </a:r>
            <a:r>
              <a:rPr lang="ru-RU" sz="31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ru-RU" sz="3100" b="0" dirty="0" smtClean="0">
                <a:solidFill>
                  <a:schemeClr val="accent4"/>
                </a:solidFill>
              </a:rPr>
              <a:t>)</a:t>
            </a:r>
            <a:endParaRPr lang="ru-RU" sz="3100" b="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301208"/>
            <a:ext cx="7772400" cy="864096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G:\фото ШСП\tf_middlem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571736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фото ШСП\DSC04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G:\фото ШСП\DSC04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7016" y="692690"/>
            <a:ext cx="6858001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Межмуниципальный фестиваль подростковых  служб примирения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Директор\Desktop\s31548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573016"/>
            <a:ext cx="3741574" cy="27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3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50072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</a:rPr>
              <a:t>Школьная служба примирения – </a:t>
            </a:r>
          </a:p>
          <a:p>
            <a:pPr marL="109728" indent="0">
              <a:buNone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</a:rPr>
              <a:t>это волонтерское движение.</a:t>
            </a:r>
          </a:p>
          <a:p>
            <a:pPr marL="109728" indent="0">
              <a:buNone/>
            </a:pPr>
            <a:endParaRPr lang="ru-RU" sz="3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sz="3000" b="1" u="sng" dirty="0" smtClean="0">
                <a:solidFill>
                  <a:schemeClr val="accent4">
                    <a:lumMod val="75000"/>
                  </a:schemeClr>
                </a:solidFill>
              </a:rPr>
              <a:t>История </a:t>
            </a:r>
            <a:r>
              <a:rPr lang="ru-RU" sz="3000" b="1" u="sng" dirty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sz="3000" b="1" u="sng" dirty="0" smtClean="0">
                <a:solidFill>
                  <a:schemeClr val="accent4">
                    <a:lumMod val="75000"/>
                  </a:schemeClr>
                </a:solidFill>
              </a:rPr>
              <a:t>оздания «Клуба волонтеров»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Изучение литературы и практик регионов.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Создание программы, планов работы.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Набор волонтеров .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Обучение волонтеров ШСП.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Деятельность волонтеров в качестве юных медиаторов.</a:t>
            </a:r>
          </a:p>
          <a:p>
            <a:endParaRPr lang="ru-RU" sz="3000" b="1" dirty="0"/>
          </a:p>
          <a:p>
            <a:endParaRPr lang="ru-RU" sz="30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Директор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7067128" cy="4755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5842992" cy="23042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Подготовка волонтеров силами школьных медиаторов из числа обучающихся лицея для овладения последними навыками медиативной работы.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Выяснение возможностей освоения навыков медиативного подхода к выполнению функций медиатора школьниками подросткового и младшего подросткового возраста.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1027" name="Picture 3" descr="C:\Users\Директор\Desktop\if-yoursquore-in-a-position-to-have-downsize-som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9113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0223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Функции волонтеров: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1. Организуют и проводят восстановительные и профилактические программы 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(вместе со взрослым медиатором или самостоятельно) – основная функция;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2. Собирают и передают в Службу информацию о случаях конфликта, участвуют в выборе программ и в подготовке к работе по случаю;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3. Распространяют информацию о целях, задачах и результатах деятельности ШСП;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4. Помогают в наборе и подготовке новых волонтеров, передают им свой опыт и знания;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5.Представляют работу ШСП на мероприятиях в том числе НПК;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6. Участвуют в оценке эффективности деятельности ШСП.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Директор\Desktop\zastolo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199"/>
            <a:ext cx="2160240" cy="14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786203"/>
          </a:xfrm>
        </p:spPr>
        <p:txBody>
          <a:bodyPr/>
          <a:lstStyle/>
          <a:p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Состав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волонтеров ( пол, соц. статус)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Объединение в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Клуб ( значки, кодекс, положение)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Принцип пригодности каждого.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Особенности обучения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волонтеров(летний период)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Переход от обучения к практике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супервизия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Ротация.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Риски распада Клуба.</a:t>
            </a:r>
            <a:endParaRPr lang="ru-RU" dirty="0"/>
          </a:p>
        </p:txBody>
      </p:sp>
      <p:pic>
        <p:nvPicPr>
          <p:cNvPr id="2050" name="Picture 2" descr="C:\Users\Директор\Desktop\ккарт 6.jpg"/>
          <p:cNvPicPr>
            <a:picLocks noChangeAspect="1" noChangeArrowheads="1"/>
          </p:cNvPicPr>
          <p:nvPr/>
        </p:nvPicPr>
        <p:blipFill>
          <a:blip r:embed="rId2" cstate="print"/>
          <a:srcRect l="4383" t="1416" r="11109"/>
          <a:stretch>
            <a:fillRect/>
          </a:stretch>
        </p:blipFill>
        <p:spPr bwMode="auto">
          <a:xfrm>
            <a:off x="5292080" y="3672424"/>
            <a:ext cx="3686724" cy="301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Юные волонтеры-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медиаторы помощники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Школьной службы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примирения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ШСП\DSC04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88032"/>
            <a:ext cx="4320480" cy="613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ШСП\DSC04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ШСП\DSC04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фото ШСП\DSC0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sp_prezentacija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shsp_prezentacija</Template>
  <TotalTime>205</TotalTime>
  <Words>57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shsp_prezentacija</vt:lpstr>
      <vt:lpstr>         Волонтеры в  школьной службе примирения (опыт работы   МБОУ «Лицей №2» г. Барнаул, 2018 год)</vt:lpstr>
      <vt:lpstr>Презентация PowerPoint</vt:lpstr>
      <vt:lpstr>                  Задачи: 1. Подготовка волонтеров силами школьных медиаторов из числа обучающихся лицея для овладения последними навыками медиативной работы. 2. Выяснение возможностей освоения навыков медиативного подхода к выполнению функций медиатора школьниками подросткового и младшего подросткового возраста.       </vt:lpstr>
      <vt:lpstr>             Функции волонтеров: 1. Организуют и проводят восстановительные и профилактические программы  (вместе со взрослым медиатором или самостоятельно) – основная функция; 2. Собирают и передают в Службу информацию о случаях конфликта, участвуют в выборе программ и в подготовке к работе по случаю; 3. Распространяют информацию о целях, задачах и результатах деятельности ШСП; 4. Помогают в наборе и подготовке новых волонтеров, передают им свой опыт и знания; 5.Представляют работу ШСП на мероприятиях в том числе НПК; 6. Участвуют в оценке эффективности деятельности ШСП. </vt:lpstr>
      <vt:lpstr>               Состав волонтеров ( пол, соц. статус) Объединение в Клуб ( значки, кодекс, положение) Принцип пригодности каждого. Особенности обучения волонтеров(летний период) Переход от обучения к практике  (супервизия). Ротация. Риски распада Клуба.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Межмуниципальный фестиваль подростковых  служб примирения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  МБОУ «Лицей №2»  2015 год</dc:title>
  <dc:creator>Директор</dc:creator>
  <cp:lastModifiedBy>Директор</cp:lastModifiedBy>
  <cp:revision>12</cp:revision>
  <dcterms:created xsi:type="dcterms:W3CDTF">2018-04-19T15:19:56Z</dcterms:created>
  <dcterms:modified xsi:type="dcterms:W3CDTF">2018-11-27T09:12:13Z</dcterms:modified>
</cp:coreProperties>
</file>