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1716" y="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C883-DED3-445E-9826-E261D49440DA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BF904-AC51-4454-9B9F-ED7C1704D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216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C883-DED3-445E-9826-E261D49440DA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BF904-AC51-4454-9B9F-ED7C1704D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418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C883-DED3-445E-9826-E261D49440DA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BF904-AC51-4454-9B9F-ED7C1704D5D6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1362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C883-DED3-445E-9826-E261D49440DA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BF904-AC51-4454-9B9F-ED7C1704D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471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C883-DED3-445E-9826-E261D49440DA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BF904-AC51-4454-9B9F-ED7C1704D5D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8612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C883-DED3-445E-9826-E261D49440DA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BF904-AC51-4454-9B9F-ED7C1704D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47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C883-DED3-445E-9826-E261D49440DA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BF904-AC51-4454-9B9F-ED7C1704D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761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C883-DED3-445E-9826-E261D49440DA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BF904-AC51-4454-9B9F-ED7C1704D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206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C883-DED3-445E-9826-E261D49440DA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BF904-AC51-4454-9B9F-ED7C1704D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750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C883-DED3-445E-9826-E261D49440DA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BF904-AC51-4454-9B9F-ED7C1704D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95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C883-DED3-445E-9826-E261D49440DA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BF904-AC51-4454-9B9F-ED7C1704D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011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C883-DED3-445E-9826-E261D49440DA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BF904-AC51-4454-9B9F-ED7C1704D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464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C883-DED3-445E-9826-E261D49440DA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BF904-AC51-4454-9B9F-ED7C1704D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756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C883-DED3-445E-9826-E261D49440DA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BF904-AC51-4454-9B9F-ED7C1704D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007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C883-DED3-445E-9826-E261D49440DA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BF904-AC51-4454-9B9F-ED7C1704D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490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C883-DED3-445E-9826-E261D49440DA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BF904-AC51-4454-9B9F-ED7C1704D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317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7C883-DED3-445E-9826-E261D49440DA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C4BF904-AC51-4454-9B9F-ED7C1704D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908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38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rgbClr val="E3F3C0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871" y="694627"/>
            <a:ext cx="9144000" cy="2387600"/>
          </a:xfrm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r>
              <a:rPr lang="ru-RU" b="1" dirty="0" smtClean="0"/>
              <a:t>Зарисовки из школьной жизни…</a:t>
            </a:r>
            <a:endParaRPr lang="ru-RU" b="1" dirty="0"/>
          </a:p>
        </p:txBody>
      </p:sp>
      <p:pic>
        <p:nvPicPr>
          <p:cNvPr id="1026" name="Picture 2" descr="Картинки Детские Рожицы Нарисован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78" y="4524499"/>
            <a:ext cx="10747170" cy="197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473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228" y="4042756"/>
            <a:ext cx="3765370" cy="2824028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644" y="0"/>
            <a:ext cx="6843926" cy="404275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04623" cy="30030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4" y="3368207"/>
            <a:ext cx="4923274" cy="327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175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522" y="2712049"/>
            <a:ext cx="3109463" cy="4145951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26" y="163901"/>
            <a:ext cx="3263503" cy="423602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498" y="163901"/>
            <a:ext cx="6566297" cy="507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871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327" y="3585410"/>
            <a:ext cx="4363453" cy="327259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25" y="112328"/>
            <a:ext cx="5284749" cy="39635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592" y="-173256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564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056" y="2745004"/>
            <a:ext cx="5449090" cy="40868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5" y="3422450"/>
            <a:ext cx="4512049" cy="3384037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252"/>
            <a:ext cx="5801784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573" y="0"/>
            <a:ext cx="4246757" cy="31850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007" y="3024444"/>
            <a:ext cx="4768722" cy="357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30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844" y="3272589"/>
            <a:ext cx="4479759" cy="3359819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34" y="-538588"/>
            <a:ext cx="4090736" cy="306805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448" y="-712270"/>
            <a:ext cx="4934552" cy="37009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34" y="3368240"/>
            <a:ext cx="6050013" cy="34031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335" y="800578"/>
            <a:ext cx="4250049" cy="318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358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830" y="3049646"/>
            <a:ext cx="2420107" cy="36315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324" y="-174609"/>
            <a:ext cx="2706185" cy="36082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4" y="2888059"/>
            <a:ext cx="5092772" cy="3819579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4" y="0"/>
            <a:ext cx="4726484" cy="354486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081" y="77823"/>
            <a:ext cx="4950509" cy="37128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793" y="3128690"/>
            <a:ext cx="4879291" cy="365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587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681" y="222334"/>
            <a:ext cx="3722219" cy="24814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799" y="2594535"/>
            <a:ext cx="5593481" cy="4195111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827"/>
            <a:ext cx="4884771" cy="325651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781" y="73827"/>
            <a:ext cx="2534653" cy="38019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2" y="3565090"/>
            <a:ext cx="4939365" cy="329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32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581" y="76624"/>
            <a:ext cx="1956315" cy="3473069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04" y="117960"/>
            <a:ext cx="3291740" cy="43100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743" y="365125"/>
            <a:ext cx="5269236" cy="39519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2" y="3549693"/>
            <a:ext cx="3445844" cy="31309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037" y="3467182"/>
            <a:ext cx="4284648" cy="32134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544" y="3297135"/>
            <a:ext cx="3728548" cy="279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601620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74</TotalTime>
  <Words>5</Words>
  <Application>Microsoft Office PowerPoint</Application>
  <PresentationFormat>Широкоэкранный</PresentationFormat>
  <Paragraphs>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Грань</vt:lpstr>
      <vt:lpstr>Зарисовки из школьной жизни…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Teacher</dc:creator>
  <cp:lastModifiedBy>Teacher</cp:lastModifiedBy>
  <cp:revision>18</cp:revision>
  <dcterms:created xsi:type="dcterms:W3CDTF">2020-05-28T02:30:05Z</dcterms:created>
  <dcterms:modified xsi:type="dcterms:W3CDTF">2020-05-28T03:46:17Z</dcterms:modified>
</cp:coreProperties>
</file>