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71822-0831-4239-AC6A-9F469C04B162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7F7FD-EFE8-4A07-85B7-4F991CB0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49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7F7FD-EFE8-4A07-85B7-4F991CB00C8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7F7FD-EFE8-4A07-85B7-4F991CB00C8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5A72-B4A8-44F5-9EFF-6377DF3447E8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836DE-F2CD-475B-AEBB-8754C302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043608" y="1844823"/>
            <a:ext cx="7777559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 системе «Город» в отделениях банков,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ФГУП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«Почта России»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(БЕЗ КОМИССИИ)</a:t>
            </a:r>
          </a:p>
          <a:p>
            <a:r>
              <a:rPr lang="ru-RU" sz="1600" i="1" u="sng" dirty="0">
                <a:latin typeface="Times New Roman" pitchFamily="18" charset="0"/>
                <a:cs typeface="Times New Roman" pitchFamily="18" charset="0"/>
              </a:rPr>
              <a:t>Для внесения платежа оператору необходимо сообщить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Услугу: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«школьное питание КШП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Глобус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(Аксиома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)»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Номер лицевого счета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ребенка;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ФИО ребенка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(для подтверждения правильности лицевого счета);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Вид 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пополняемого баланса питания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«горячее питание»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«буфетное питание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Сумму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Сбербанк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(комиссия 1%)</a:t>
            </a:r>
          </a:p>
          <a:p>
            <a:r>
              <a:rPr lang="ru-RU" sz="1300" i="1" u="sng" dirty="0" smtClean="0">
                <a:latin typeface="Times New Roman" pitchFamily="18" charset="0"/>
                <a:cs typeface="Times New Roman" pitchFamily="18" charset="0"/>
              </a:rPr>
              <a:t>Войдите в Сбербанк </a:t>
            </a:r>
            <a:r>
              <a:rPr lang="ru-RU" sz="1300" i="1" u="sng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3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Нажмите вкладку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Переводы и платежи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 строке поиска введите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Аксиома Школьное питание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Далее отобразится результат поиска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Аксиома Школьное питание/Услуга: горячее питание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«Аксиома Школьное питание/Услуга: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буфет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», выберите вид пополняемого баланса.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Выберите 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банковскую карту 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с которой  необходимо произвести платеж.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Введите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номер лицевого счета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Нажмите кнопку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Продолжить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Проверьте правильность введенных Вами данных и нажмите кнопку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Подтвердить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3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4" descr="C:\Users\EFZhilkina\Desktop\сбе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930" y="4869160"/>
            <a:ext cx="8679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79512" y="1196752"/>
            <a:ext cx="8785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Способы пополнения лицевого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счета: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7" name="Picture 8" descr="C:\Users\EFZhilkina\Desktop\sistema_goro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276872"/>
            <a:ext cx="79915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47829"/>
            <a:ext cx="88569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Пополнить баланс карт  школьного питания вы можете любым удобным для вас  способом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115616" y="1700807"/>
            <a:ext cx="7920880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банкоматах Сбербанка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наличными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(комиссия 2%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или банковской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картой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(комиссия 1%)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 главном меню </a:t>
            </a:r>
            <a:r>
              <a:rPr lang="ru-RU" sz="1300" i="1" u="sng" dirty="0" smtClean="0">
                <a:latin typeface="Times New Roman" pitchFamily="18" charset="0"/>
                <a:cs typeface="Times New Roman" pitchFamily="18" charset="0"/>
              </a:rPr>
              <a:t>если вы оплачиваете  банковской картой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выберите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Платежи и Переводы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», далее 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Платежи в нашем Регионе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3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 главном меню</a:t>
            </a:r>
            <a:r>
              <a:rPr lang="ru-RU" sz="1300" i="1" u="sng" dirty="0" smtClean="0">
                <a:latin typeface="Times New Roman" pitchFamily="18" charset="0"/>
                <a:cs typeface="Times New Roman" pitchFamily="18" charset="0"/>
              </a:rPr>
              <a:t> если вы оплачиваете наличными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выберите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Платежи наличными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Выберите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Образование (сады, школы, вузу)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»,далее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Выберите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Общеобразовательные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Выберите  вид пополняемого баланса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Аксиома Школьное питание/: горячее питание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 -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Аксиома                        Школьное питание/буфетное питание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Введите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номер лицевого счета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Введите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Сумму»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платежа и нажмите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Продолжить»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Проверьте правильность введенных Вами данных и Нажмите кнопку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Оплатить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Банковской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картой в личном кабинете родителя  на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сайте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www.avsu.ru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i="1" smtClean="0">
                <a:latin typeface="Times New Roman" pitchFamily="18" charset="0"/>
                <a:cs typeface="Times New Roman" pitchFamily="18" charset="0"/>
              </a:rPr>
              <a:t>комиссия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i="1" smtClean="0">
                <a:latin typeface="Times New Roman" pitchFamily="18" charset="0"/>
                <a:cs typeface="Times New Roman" pitchFamily="18" charset="0"/>
              </a:rPr>
              <a:t>%)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i="1" u="sng" dirty="0" smtClean="0">
                <a:latin typeface="Times New Roman" pitchFamily="18" charset="0"/>
                <a:cs typeface="Times New Roman" pitchFamily="18" charset="0"/>
              </a:rPr>
              <a:t>Зайдите в «</a:t>
            </a:r>
            <a:r>
              <a:rPr lang="ru-RU" sz="1300" b="1" i="1" u="sng" dirty="0" smtClean="0">
                <a:latin typeface="Times New Roman" pitchFamily="18" charset="0"/>
                <a:cs typeface="Times New Roman" pitchFamily="18" charset="0"/>
              </a:rPr>
              <a:t>Личный кабинет</a:t>
            </a:r>
            <a:r>
              <a:rPr lang="ru-RU" sz="1300" i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Нажмите кнопку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Пополнить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Выберите вид  пополняемого баланса питания: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«горячее питание»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«буфетное питание»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Введите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Сумму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 платежа и нажмите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Оплатить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Проверьте правильность введенных Вами данных;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Нажмите кнопку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Оплатить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Введите в поля данные своей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банковской карты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и нажмите «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Оплатить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3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79512" y="1052736"/>
            <a:ext cx="8785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Способы пополнения лицевого счета: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Picture 12" descr="C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97152"/>
            <a:ext cx="1008112" cy="92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MlPcRX3_x-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988840"/>
            <a:ext cx="51845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07504" y="0"/>
            <a:ext cx="8928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Пополнить баланс карт  школьного питания вы можете любым удобным для вас  способом</a:t>
            </a:r>
            <a:endParaRPr lang="ru-RU" sz="1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379</Words>
  <Application>Microsoft Office PowerPoint</Application>
  <PresentationFormat>Экран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EFZhilkina</dc:creator>
  <cp:lastModifiedBy>Кузнецова Вера Владимировна</cp:lastModifiedBy>
  <cp:revision>25</cp:revision>
  <dcterms:created xsi:type="dcterms:W3CDTF">2016-08-26T02:51:25Z</dcterms:created>
  <dcterms:modified xsi:type="dcterms:W3CDTF">2020-03-25T04:37:39Z</dcterms:modified>
</cp:coreProperties>
</file>