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0" r:id="rId3"/>
    <p:sldId id="286" r:id="rId4"/>
    <p:sldId id="287" r:id="rId5"/>
    <p:sldId id="288" r:id="rId6"/>
    <p:sldId id="290" r:id="rId7"/>
    <p:sldId id="291" r:id="rId8"/>
    <p:sldId id="280" r:id="rId9"/>
    <p:sldId id="258" r:id="rId10"/>
    <p:sldId id="259" r:id="rId11"/>
    <p:sldId id="266" r:id="rId12"/>
    <p:sldId id="260" r:id="rId13"/>
    <p:sldId id="261" r:id="rId14"/>
    <p:sldId id="262" r:id="rId15"/>
    <p:sldId id="263" r:id="rId16"/>
    <p:sldId id="267" r:id="rId17"/>
    <p:sldId id="268" r:id="rId18"/>
    <p:sldId id="282" r:id="rId19"/>
    <p:sldId id="269" r:id="rId20"/>
    <p:sldId id="271" r:id="rId21"/>
    <p:sldId id="272" r:id="rId22"/>
    <p:sldId id="273" r:id="rId23"/>
    <p:sldId id="274" r:id="rId24"/>
    <p:sldId id="275" r:id="rId25"/>
    <p:sldId id="264" r:id="rId26"/>
    <p:sldId id="28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B47D-FF7B-4FE9-BE8F-5EA54A2A7E7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6E7D5-1482-433E-85A7-11989B386285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Высокая температура воздуха 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856BF46-7B1A-4D9D-9C9E-E0EAE18EDB4A}" type="parTrans" cxnId="{53F47ECF-6E68-4314-8448-DA78F4AC2E3C}">
      <dgm:prSet/>
      <dgm:spPr/>
      <dgm:t>
        <a:bodyPr/>
        <a:lstStyle/>
        <a:p>
          <a:endParaRPr lang="ru-RU"/>
        </a:p>
      </dgm:t>
    </dgm:pt>
    <dgm:pt modelId="{5A58C8C1-2134-44E7-AAD4-6963CEA77826}" type="sibTrans" cxnId="{53F47ECF-6E68-4314-8448-DA78F4AC2E3C}">
      <dgm:prSet/>
      <dgm:spPr/>
      <dgm:t>
        <a:bodyPr/>
        <a:lstStyle/>
        <a:p>
          <a:endParaRPr lang="ru-RU"/>
        </a:p>
      </dgm:t>
    </dgm:pt>
    <dgm:pt modelId="{60ED7100-F52B-46B9-B1E7-06804799239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Высокий уровень воды в реках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8A010A5-D2D0-431F-B2AA-9D1C1640F362}" type="parTrans" cxnId="{729EEDCA-CE87-424A-B40E-C40DB00A5DBB}">
      <dgm:prSet/>
      <dgm:spPr/>
      <dgm:t>
        <a:bodyPr/>
        <a:lstStyle/>
        <a:p>
          <a:endParaRPr lang="ru-RU"/>
        </a:p>
      </dgm:t>
    </dgm:pt>
    <dgm:pt modelId="{573B6DD8-8EB2-47EA-9B02-78FB09BC3A1A}" type="sibTrans" cxnId="{729EEDCA-CE87-424A-B40E-C40DB00A5DBB}">
      <dgm:prSet/>
      <dgm:spPr/>
      <dgm:t>
        <a:bodyPr/>
        <a:lstStyle/>
        <a:p>
          <a:endParaRPr lang="ru-RU"/>
        </a:p>
      </dgm:t>
    </dgm:pt>
    <dgm:pt modelId="{0E87753F-56A2-4DF6-8DE2-71593BFCC2AE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Дно с корягами и меняющимся рельефом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545C669-42BA-467B-B8E0-7882276EE03D}" type="parTrans" cxnId="{E63EFEF2-C096-4AE1-ADAA-338927688837}">
      <dgm:prSet/>
      <dgm:spPr/>
      <dgm:t>
        <a:bodyPr/>
        <a:lstStyle/>
        <a:p>
          <a:endParaRPr lang="ru-RU"/>
        </a:p>
      </dgm:t>
    </dgm:pt>
    <dgm:pt modelId="{23F8E3B7-399C-4590-9453-4DF2F709DFB6}" type="sibTrans" cxnId="{E63EFEF2-C096-4AE1-ADAA-338927688837}">
      <dgm:prSet/>
      <dgm:spPr/>
      <dgm:t>
        <a:bodyPr/>
        <a:lstStyle/>
        <a:p>
          <a:endParaRPr lang="ru-RU"/>
        </a:p>
      </dgm:t>
    </dgm:pt>
    <dgm:pt modelId="{DA036E91-A433-4010-8295-B4872E430C02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Водовороты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8B8670F-A16D-4FEE-AFD5-CD4348A66ADC}" type="parTrans" cxnId="{D492F0EA-D926-4412-A768-EA58FE776368}">
      <dgm:prSet/>
      <dgm:spPr/>
      <dgm:t>
        <a:bodyPr/>
        <a:lstStyle/>
        <a:p>
          <a:endParaRPr lang="ru-RU"/>
        </a:p>
      </dgm:t>
    </dgm:pt>
    <dgm:pt modelId="{A6488ACE-EEC6-4132-A647-9C4D831E3668}" type="sibTrans" cxnId="{D492F0EA-D926-4412-A768-EA58FE776368}">
      <dgm:prSet/>
      <dgm:spPr/>
      <dgm:t>
        <a:bodyPr/>
        <a:lstStyle/>
        <a:p>
          <a:endParaRPr lang="ru-RU"/>
        </a:p>
      </dgm:t>
    </dgm:pt>
    <dgm:pt modelId="{D4B35A86-0447-47DD-BD38-68A9F3FE1CDE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Низкая температура воды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AF1F8B4-CDA0-4AEE-B431-0AFEA2A68998}" type="parTrans" cxnId="{F7DCED75-0FE4-400D-807C-56FBD47A7305}">
      <dgm:prSet/>
      <dgm:spPr/>
      <dgm:t>
        <a:bodyPr/>
        <a:lstStyle/>
        <a:p>
          <a:endParaRPr lang="ru-RU"/>
        </a:p>
      </dgm:t>
    </dgm:pt>
    <dgm:pt modelId="{4D07987B-F4DD-48E0-AFC2-C209087B07F8}" type="sibTrans" cxnId="{F7DCED75-0FE4-400D-807C-56FBD47A7305}">
      <dgm:prSet/>
      <dgm:spPr/>
      <dgm:t>
        <a:bodyPr/>
        <a:lstStyle/>
        <a:p>
          <a:endParaRPr lang="ru-RU"/>
        </a:p>
      </dgm:t>
    </dgm:pt>
    <dgm:pt modelId="{7AB5C461-C2C8-4B11-8DC8-4FCFC980B80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Мутная вода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E0DA0B0-6834-4474-BB55-A475975A1507}" type="parTrans" cxnId="{BDBB29AE-DBAE-4BD8-8928-CD412B37AE22}">
      <dgm:prSet/>
      <dgm:spPr/>
      <dgm:t>
        <a:bodyPr/>
        <a:lstStyle/>
        <a:p>
          <a:endParaRPr lang="ru-RU"/>
        </a:p>
      </dgm:t>
    </dgm:pt>
    <dgm:pt modelId="{09FB2BE4-1943-4FC0-BFC4-1DC879A29F71}" type="sibTrans" cxnId="{BDBB29AE-DBAE-4BD8-8928-CD412B37AE22}">
      <dgm:prSet/>
      <dgm:spPr/>
      <dgm:t>
        <a:bodyPr/>
        <a:lstStyle/>
        <a:p>
          <a:endParaRPr lang="ru-RU"/>
        </a:p>
      </dgm:t>
    </dgm:pt>
    <dgm:pt modelId="{289A60AC-158D-4EC7-86CB-E6A750815DBA}" type="pres">
      <dgm:prSet presAssocID="{A558B47D-FF7B-4FE9-BE8F-5EA54A2A7E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F84A9-ACCE-4D77-A551-5CE8840FAEB7}" type="pres">
      <dgm:prSet presAssocID="{AFE6E7D5-1482-433E-85A7-11989B3862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5C539-351B-40A8-B181-5A3643CC7E4B}" type="pres">
      <dgm:prSet presAssocID="{5A58C8C1-2134-44E7-AAD4-6963CEA77826}" presName="sibTrans" presStyleCnt="0"/>
      <dgm:spPr/>
    </dgm:pt>
    <dgm:pt modelId="{92A06526-5D61-40C3-BE4D-B215F549307C}" type="pres">
      <dgm:prSet presAssocID="{60ED7100-F52B-46B9-B1E7-0680479923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DBA-5E4B-42F8-8C1F-B3AF1D83A743}" type="pres">
      <dgm:prSet presAssocID="{573B6DD8-8EB2-47EA-9B02-78FB09BC3A1A}" presName="sibTrans" presStyleCnt="0"/>
      <dgm:spPr/>
    </dgm:pt>
    <dgm:pt modelId="{9C845611-9BB9-4B2E-8E76-B7E26F2F0E89}" type="pres">
      <dgm:prSet presAssocID="{0E87753F-56A2-4DF6-8DE2-71593BFCC2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1A7A8-B79A-40B4-AF7D-18E227F04B53}" type="pres">
      <dgm:prSet presAssocID="{23F8E3B7-399C-4590-9453-4DF2F709DFB6}" presName="sibTrans" presStyleCnt="0"/>
      <dgm:spPr/>
    </dgm:pt>
    <dgm:pt modelId="{CDB2021A-747D-4BD5-B3F9-E2A3D8E26F90}" type="pres">
      <dgm:prSet presAssocID="{DA036E91-A433-4010-8295-B4872E430C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EB18-D8CC-48A0-B6AF-CA54A9A43DA9}" type="pres">
      <dgm:prSet presAssocID="{A6488ACE-EEC6-4132-A647-9C4D831E3668}" presName="sibTrans" presStyleCnt="0"/>
      <dgm:spPr/>
    </dgm:pt>
    <dgm:pt modelId="{40A0C2E0-F09B-4045-B878-6F82287CA4AE}" type="pres">
      <dgm:prSet presAssocID="{D4B35A86-0447-47DD-BD38-68A9F3FE1C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27D31-923C-41CB-A45D-6A3FE6284957}" type="pres">
      <dgm:prSet presAssocID="{4D07987B-F4DD-48E0-AFC2-C209087B07F8}" presName="sibTrans" presStyleCnt="0"/>
      <dgm:spPr/>
    </dgm:pt>
    <dgm:pt modelId="{898933D0-DB4D-4AF5-AC77-9CE09ED911D3}" type="pres">
      <dgm:prSet presAssocID="{7AB5C461-C2C8-4B11-8DC8-4FCFC980B8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29208-34D3-4975-BFD7-0087D9D75F9C}" type="presOf" srcId="{D4B35A86-0447-47DD-BD38-68A9F3FE1CDE}" destId="{40A0C2E0-F09B-4045-B878-6F82287CA4AE}" srcOrd="0" destOrd="0" presId="urn:microsoft.com/office/officeart/2005/8/layout/default#1"/>
    <dgm:cxn modelId="{849D3416-F8D0-4508-8050-EEAF967E9831}" type="presOf" srcId="{AFE6E7D5-1482-433E-85A7-11989B386285}" destId="{605F84A9-ACCE-4D77-A551-5CE8840FAEB7}" srcOrd="0" destOrd="0" presId="urn:microsoft.com/office/officeart/2005/8/layout/default#1"/>
    <dgm:cxn modelId="{729EEDCA-CE87-424A-B40E-C40DB00A5DBB}" srcId="{A558B47D-FF7B-4FE9-BE8F-5EA54A2A7E71}" destId="{60ED7100-F52B-46B9-B1E7-068047992396}" srcOrd="1" destOrd="0" parTransId="{E8A010A5-D2D0-431F-B2AA-9D1C1640F362}" sibTransId="{573B6DD8-8EB2-47EA-9B02-78FB09BC3A1A}"/>
    <dgm:cxn modelId="{53F47ECF-6E68-4314-8448-DA78F4AC2E3C}" srcId="{A558B47D-FF7B-4FE9-BE8F-5EA54A2A7E71}" destId="{AFE6E7D5-1482-433E-85A7-11989B386285}" srcOrd="0" destOrd="0" parTransId="{D856BF46-7B1A-4D9D-9C9E-E0EAE18EDB4A}" sibTransId="{5A58C8C1-2134-44E7-AAD4-6963CEA77826}"/>
    <dgm:cxn modelId="{F7DCED75-0FE4-400D-807C-56FBD47A7305}" srcId="{A558B47D-FF7B-4FE9-BE8F-5EA54A2A7E71}" destId="{D4B35A86-0447-47DD-BD38-68A9F3FE1CDE}" srcOrd="4" destOrd="0" parTransId="{DAF1F8B4-CDA0-4AEE-B431-0AFEA2A68998}" sibTransId="{4D07987B-F4DD-48E0-AFC2-C209087B07F8}"/>
    <dgm:cxn modelId="{64EA9EEC-B948-485F-A15D-F2B24F5C2D34}" type="presOf" srcId="{60ED7100-F52B-46B9-B1E7-068047992396}" destId="{92A06526-5D61-40C3-BE4D-B215F549307C}" srcOrd="0" destOrd="0" presId="urn:microsoft.com/office/officeart/2005/8/layout/default#1"/>
    <dgm:cxn modelId="{BDBB29AE-DBAE-4BD8-8928-CD412B37AE22}" srcId="{A558B47D-FF7B-4FE9-BE8F-5EA54A2A7E71}" destId="{7AB5C461-C2C8-4B11-8DC8-4FCFC980B80F}" srcOrd="5" destOrd="0" parTransId="{EE0DA0B0-6834-4474-BB55-A475975A1507}" sibTransId="{09FB2BE4-1943-4FC0-BFC4-1DC879A29F71}"/>
    <dgm:cxn modelId="{D492F0EA-D926-4412-A768-EA58FE776368}" srcId="{A558B47D-FF7B-4FE9-BE8F-5EA54A2A7E71}" destId="{DA036E91-A433-4010-8295-B4872E430C02}" srcOrd="3" destOrd="0" parTransId="{38B8670F-A16D-4FEE-AFD5-CD4348A66ADC}" sibTransId="{A6488ACE-EEC6-4132-A647-9C4D831E3668}"/>
    <dgm:cxn modelId="{E63EFEF2-C096-4AE1-ADAA-338927688837}" srcId="{A558B47D-FF7B-4FE9-BE8F-5EA54A2A7E71}" destId="{0E87753F-56A2-4DF6-8DE2-71593BFCC2AE}" srcOrd="2" destOrd="0" parTransId="{7545C669-42BA-467B-B8E0-7882276EE03D}" sibTransId="{23F8E3B7-399C-4590-9453-4DF2F709DFB6}"/>
    <dgm:cxn modelId="{7F607784-07C4-40BE-95F6-D31B732E15CD}" type="presOf" srcId="{A558B47D-FF7B-4FE9-BE8F-5EA54A2A7E71}" destId="{289A60AC-158D-4EC7-86CB-E6A750815DBA}" srcOrd="0" destOrd="0" presId="urn:microsoft.com/office/officeart/2005/8/layout/default#1"/>
    <dgm:cxn modelId="{769C7B01-66B5-4100-99D4-C4917AF25461}" type="presOf" srcId="{7AB5C461-C2C8-4B11-8DC8-4FCFC980B80F}" destId="{898933D0-DB4D-4AF5-AC77-9CE09ED911D3}" srcOrd="0" destOrd="0" presId="urn:microsoft.com/office/officeart/2005/8/layout/default#1"/>
    <dgm:cxn modelId="{B287FD62-A614-48B9-B0AB-CD332F7911DB}" type="presOf" srcId="{DA036E91-A433-4010-8295-B4872E430C02}" destId="{CDB2021A-747D-4BD5-B3F9-E2A3D8E26F90}" srcOrd="0" destOrd="0" presId="urn:microsoft.com/office/officeart/2005/8/layout/default#1"/>
    <dgm:cxn modelId="{06FF1131-315B-4E90-9D70-CC56B43F0F8F}" type="presOf" srcId="{0E87753F-56A2-4DF6-8DE2-71593BFCC2AE}" destId="{9C845611-9BB9-4B2E-8E76-B7E26F2F0E89}" srcOrd="0" destOrd="0" presId="urn:microsoft.com/office/officeart/2005/8/layout/default#1"/>
    <dgm:cxn modelId="{DC1B4178-F59E-4A26-913D-0D8029B2D798}" type="presParOf" srcId="{289A60AC-158D-4EC7-86CB-E6A750815DBA}" destId="{605F84A9-ACCE-4D77-A551-5CE8840FAEB7}" srcOrd="0" destOrd="0" presId="urn:microsoft.com/office/officeart/2005/8/layout/default#1"/>
    <dgm:cxn modelId="{9E9B5801-F5BB-404B-BA3F-F4DF464EA1E4}" type="presParOf" srcId="{289A60AC-158D-4EC7-86CB-E6A750815DBA}" destId="{9585C539-351B-40A8-B181-5A3643CC7E4B}" srcOrd="1" destOrd="0" presId="urn:microsoft.com/office/officeart/2005/8/layout/default#1"/>
    <dgm:cxn modelId="{B782EB71-5AF2-45D8-849D-C72357C10F90}" type="presParOf" srcId="{289A60AC-158D-4EC7-86CB-E6A750815DBA}" destId="{92A06526-5D61-40C3-BE4D-B215F549307C}" srcOrd="2" destOrd="0" presId="urn:microsoft.com/office/officeart/2005/8/layout/default#1"/>
    <dgm:cxn modelId="{5604531F-27A9-4F2D-BAF1-F95CA7324275}" type="presParOf" srcId="{289A60AC-158D-4EC7-86CB-E6A750815DBA}" destId="{328FEDBA-5E4B-42F8-8C1F-B3AF1D83A743}" srcOrd="3" destOrd="0" presId="urn:microsoft.com/office/officeart/2005/8/layout/default#1"/>
    <dgm:cxn modelId="{63DE8F7A-F496-40AB-BB24-88D50596A9D3}" type="presParOf" srcId="{289A60AC-158D-4EC7-86CB-E6A750815DBA}" destId="{9C845611-9BB9-4B2E-8E76-B7E26F2F0E89}" srcOrd="4" destOrd="0" presId="urn:microsoft.com/office/officeart/2005/8/layout/default#1"/>
    <dgm:cxn modelId="{5D88CDCD-2CA2-4F2F-A834-9410C7160C8A}" type="presParOf" srcId="{289A60AC-158D-4EC7-86CB-E6A750815DBA}" destId="{6FC1A7A8-B79A-40B4-AF7D-18E227F04B53}" srcOrd="5" destOrd="0" presId="urn:microsoft.com/office/officeart/2005/8/layout/default#1"/>
    <dgm:cxn modelId="{CCE3C35B-238C-4D17-ADD2-ABC714C78FCC}" type="presParOf" srcId="{289A60AC-158D-4EC7-86CB-E6A750815DBA}" destId="{CDB2021A-747D-4BD5-B3F9-E2A3D8E26F90}" srcOrd="6" destOrd="0" presId="urn:microsoft.com/office/officeart/2005/8/layout/default#1"/>
    <dgm:cxn modelId="{1F61F53C-6258-479B-A1F4-43409B1DA480}" type="presParOf" srcId="{289A60AC-158D-4EC7-86CB-E6A750815DBA}" destId="{F014EB18-D8CC-48A0-B6AF-CA54A9A43DA9}" srcOrd="7" destOrd="0" presId="urn:microsoft.com/office/officeart/2005/8/layout/default#1"/>
    <dgm:cxn modelId="{856C5EC1-ADBB-4D3B-91F4-A7B5FB59D94B}" type="presParOf" srcId="{289A60AC-158D-4EC7-86CB-E6A750815DBA}" destId="{40A0C2E0-F09B-4045-B878-6F82287CA4AE}" srcOrd="8" destOrd="0" presId="urn:microsoft.com/office/officeart/2005/8/layout/default#1"/>
    <dgm:cxn modelId="{33E25A20-7CC5-4057-9EB2-5DB066CC10E9}" type="presParOf" srcId="{289A60AC-158D-4EC7-86CB-E6A750815DBA}" destId="{D7827D31-923C-41CB-A45D-6A3FE6284957}" srcOrd="9" destOrd="0" presId="urn:microsoft.com/office/officeart/2005/8/layout/default#1"/>
    <dgm:cxn modelId="{AA9E0219-C778-4690-BDC8-2794C9A751C7}" type="presParOf" srcId="{289A60AC-158D-4EC7-86CB-E6A750815DBA}" destId="{898933D0-DB4D-4AF5-AC77-9CE09ED911D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4C2EC-C02E-4A0C-B066-FC867427FD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380BC-094A-49E1-A2E4-80D1C7A4FAEC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Места для купания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9BD16AC3-80A8-4D5E-893B-E953C732E3BC}" type="parTrans" cxnId="{357AE5A0-78DF-427A-8E03-4356BA0ACE9D}">
      <dgm:prSet/>
      <dgm:spPr/>
      <dgm:t>
        <a:bodyPr/>
        <a:lstStyle/>
        <a:p>
          <a:endParaRPr lang="ru-RU"/>
        </a:p>
      </dgm:t>
    </dgm:pt>
    <dgm:pt modelId="{8CA9B13E-4C0A-425F-9931-495EBCDF019D}" type="sibTrans" cxnId="{357AE5A0-78DF-427A-8E03-4356BA0ACE9D}">
      <dgm:prSet/>
      <dgm:spPr/>
      <dgm:t>
        <a:bodyPr/>
        <a:lstStyle/>
        <a:p>
          <a:endParaRPr lang="ru-RU"/>
        </a:p>
      </dgm:t>
    </dgm:pt>
    <dgm:pt modelId="{2AFF6161-9831-4F14-89D4-9816B4974531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Официальные пляжи (спасатели, чистая вода, проверенное дно) 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96DC86C-9928-4DBE-B715-B86EB8734A68}" type="parTrans" cxnId="{F2477092-184D-47E5-B244-5CD531EADC8A}">
      <dgm:prSet/>
      <dgm:spPr/>
      <dgm:t>
        <a:bodyPr/>
        <a:lstStyle/>
        <a:p>
          <a:endParaRPr lang="ru-RU"/>
        </a:p>
      </dgm:t>
    </dgm:pt>
    <dgm:pt modelId="{FD4E0F12-DA9D-4070-806D-0E66F880CE73}" type="sibTrans" cxnId="{F2477092-184D-47E5-B244-5CD531EADC8A}">
      <dgm:prSet/>
      <dgm:spPr/>
      <dgm:t>
        <a:bodyPr/>
        <a:lstStyle/>
        <a:p>
          <a:endParaRPr lang="ru-RU"/>
        </a:p>
      </dgm:t>
    </dgm:pt>
    <dgm:pt modelId="{BF662BA4-3441-4593-AA48-6623B40DDD3A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Несанкционированные пляжи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CD401912-CCA8-4163-99EC-0BDA6E3FB4B1}" type="parTrans" cxnId="{F5B52F62-6740-4B27-8FF9-84029EE9B3B8}">
      <dgm:prSet/>
      <dgm:spPr/>
      <dgm:t>
        <a:bodyPr/>
        <a:lstStyle/>
        <a:p>
          <a:endParaRPr lang="ru-RU"/>
        </a:p>
      </dgm:t>
    </dgm:pt>
    <dgm:pt modelId="{DA37C56E-3395-4631-93BA-3CFEA0880419}" type="sibTrans" cxnId="{F5B52F62-6740-4B27-8FF9-84029EE9B3B8}">
      <dgm:prSet/>
      <dgm:spPr/>
      <dgm:t>
        <a:bodyPr/>
        <a:lstStyle/>
        <a:p>
          <a:endParaRPr lang="ru-RU"/>
        </a:p>
      </dgm:t>
    </dgm:pt>
    <dgm:pt modelId="{9BC53C80-8C31-4946-B6ED-4A702DDF2687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Игнорирование аншлагов в местах где опасно купаться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202A573-FE7B-4DEF-8686-50492E5BE47B}" type="parTrans" cxnId="{32D2F758-AA2E-4928-B62E-9B1346BCBF37}">
      <dgm:prSet/>
      <dgm:spPr/>
      <dgm:t>
        <a:bodyPr/>
        <a:lstStyle/>
        <a:p>
          <a:endParaRPr lang="ru-RU"/>
        </a:p>
      </dgm:t>
    </dgm:pt>
    <dgm:pt modelId="{467BB4B2-0AA8-40E3-BA5C-FD7A1E4842BE}" type="sibTrans" cxnId="{32D2F758-AA2E-4928-B62E-9B1346BCBF37}">
      <dgm:prSet/>
      <dgm:spPr/>
      <dgm:t>
        <a:bodyPr/>
        <a:lstStyle/>
        <a:p>
          <a:endParaRPr lang="ru-RU"/>
        </a:p>
      </dgm:t>
    </dgm:pt>
    <dgm:pt modelId="{330956DC-EDA4-4C49-A942-3EEE4AEFB470}" type="pres">
      <dgm:prSet presAssocID="{9324C2EC-C02E-4A0C-B066-FC867427FD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61043-D919-46B9-BC1E-A34EDB4B8951}" type="pres">
      <dgm:prSet presAssocID="{423380BC-094A-49E1-A2E4-80D1C7A4FA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A53A4-7BFA-4459-940B-DA553FD2CDFC}" type="pres">
      <dgm:prSet presAssocID="{423380BC-094A-49E1-A2E4-80D1C7A4FAE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062B5-F620-4248-BE96-574D04048A63}" type="pres">
      <dgm:prSet presAssocID="{BF662BA4-3441-4593-AA48-6623B40DDD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5ADFC-7922-400C-83CD-ED43CE7007A1}" type="pres">
      <dgm:prSet presAssocID="{BF662BA4-3441-4593-AA48-6623B40DDD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FEBD2-3D00-4867-8D61-74882186E070}" type="presOf" srcId="{423380BC-094A-49E1-A2E4-80D1C7A4FAEC}" destId="{01861043-D919-46B9-BC1E-A34EDB4B8951}" srcOrd="0" destOrd="0" presId="urn:microsoft.com/office/officeart/2005/8/layout/vList2"/>
    <dgm:cxn modelId="{F5B52F62-6740-4B27-8FF9-84029EE9B3B8}" srcId="{9324C2EC-C02E-4A0C-B066-FC867427FDC5}" destId="{BF662BA4-3441-4593-AA48-6623B40DDD3A}" srcOrd="1" destOrd="0" parTransId="{CD401912-CCA8-4163-99EC-0BDA6E3FB4B1}" sibTransId="{DA37C56E-3395-4631-93BA-3CFEA0880419}"/>
    <dgm:cxn modelId="{245F4636-FC3C-4C4A-BEC3-118B2EBF4125}" type="presOf" srcId="{9BC53C80-8C31-4946-B6ED-4A702DDF2687}" destId="{E4F5ADFC-7922-400C-83CD-ED43CE7007A1}" srcOrd="0" destOrd="0" presId="urn:microsoft.com/office/officeart/2005/8/layout/vList2"/>
    <dgm:cxn modelId="{40CB4990-A266-4365-ACA4-7B66AA29BFD5}" type="presOf" srcId="{BF662BA4-3441-4593-AA48-6623B40DDD3A}" destId="{E10062B5-F620-4248-BE96-574D04048A63}" srcOrd="0" destOrd="0" presId="urn:microsoft.com/office/officeart/2005/8/layout/vList2"/>
    <dgm:cxn modelId="{357AE5A0-78DF-427A-8E03-4356BA0ACE9D}" srcId="{9324C2EC-C02E-4A0C-B066-FC867427FDC5}" destId="{423380BC-094A-49E1-A2E4-80D1C7A4FAEC}" srcOrd="0" destOrd="0" parTransId="{9BD16AC3-80A8-4D5E-893B-E953C732E3BC}" sibTransId="{8CA9B13E-4C0A-425F-9931-495EBCDF019D}"/>
    <dgm:cxn modelId="{F2477092-184D-47E5-B244-5CD531EADC8A}" srcId="{423380BC-094A-49E1-A2E4-80D1C7A4FAEC}" destId="{2AFF6161-9831-4F14-89D4-9816B4974531}" srcOrd="0" destOrd="0" parTransId="{D96DC86C-9928-4DBE-B715-B86EB8734A68}" sibTransId="{FD4E0F12-DA9D-4070-806D-0E66F880CE73}"/>
    <dgm:cxn modelId="{24C17209-7CC5-493D-88F1-D71E78E2F210}" type="presOf" srcId="{2AFF6161-9831-4F14-89D4-9816B4974531}" destId="{277A53A4-7BFA-4459-940B-DA553FD2CDFC}" srcOrd="0" destOrd="0" presId="urn:microsoft.com/office/officeart/2005/8/layout/vList2"/>
    <dgm:cxn modelId="{4C8C16C1-D2B1-48DC-9DBE-A56387B4EFD5}" type="presOf" srcId="{9324C2EC-C02E-4A0C-B066-FC867427FDC5}" destId="{330956DC-EDA4-4C49-A942-3EEE4AEFB470}" srcOrd="0" destOrd="0" presId="urn:microsoft.com/office/officeart/2005/8/layout/vList2"/>
    <dgm:cxn modelId="{32D2F758-AA2E-4928-B62E-9B1346BCBF37}" srcId="{BF662BA4-3441-4593-AA48-6623B40DDD3A}" destId="{9BC53C80-8C31-4946-B6ED-4A702DDF2687}" srcOrd="0" destOrd="0" parTransId="{3202A573-FE7B-4DEF-8686-50492E5BE47B}" sibTransId="{467BB4B2-0AA8-40E3-BA5C-FD7A1E4842BE}"/>
    <dgm:cxn modelId="{BB04400A-17CF-4CB5-BE5E-B89B27BFA633}" type="presParOf" srcId="{330956DC-EDA4-4C49-A942-3EEE4AEFB470}" destId="{01861043-D919-46B9-BC1E-A34EDB4B8951}" srcOrd="0" destOrd="0" presId="urn:microsoft.com/office/officeart/2005/8/layout/vList2"/>
    <dgm:cxn modelId="{57AA6B96-DB57-4C77-9B00-F8059EFCCFC4}" type="presParOf" srcId="{330956DC-EDA4-4C49-A942-3EEE4AEFB470}" destId="{277A53A4-7BFA-4459-940B-DA553FD2CDFC}" srcOrd="1" destOrd="0" presId="urn:microsoft.com/office/officeart/2005/8/layout/vList2"/>
    <dgm:cxn modelId="{1A80D97C-4D69-492A-978E-1A7E36008AC9}" type="presParOf" srcId="{330956DC-EDA4-4C49-A942-3EEE4AEFB470}" destId="{E10062B5-F620-4248-BE96-574D04048A63}" srcOrd="2" destOrd="0" presId="urn:microsoft.com/office/officeart/2005/8/layout/vList2"/>
    <dgm:cxn modelId="{94661D53-2D1F-45E4-B5C9-9BEEEF263F51}" type="presParOf" srcId="{330956DC-EDA4-4C49-A942-3EEE4AEFB470}" destId="{E4F5ADFC-7922-400C-83CD-ED43CE7007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EB024-EE21-49B1-9DA3-EBAC90C426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96343-B0A4-48EE-B698-B2996B3CCB20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«Мы все лето проводили у воды и ничего не случилось»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29CB9C0C-F699-4C78-86D6-7E9056C0F706}" type="parTrans" cxnId="{0E525788-02BA-46D5-9EAE-3C13AF0A10F3}">
      <dgm:prSet/>
      <dgm:spPr/>
      <dgm:t>
        <a:bodyPr/>
        <a:lstStyle/>
        <a:p>
          <a:endParaRPr lang="ru-RU"/>
        </a:p>
      </dgm:t>
    </dgm:pt>
    <dgm:pt modelId="{3E19E5C3-BD67-4D96-AA48-6DA28DA08392}" type="sibTrans" cxnId="{0E525788-02BA-46D5-9EAE-3C13AF0A10F3}">
      <dgm:prSet/>
      <dgm:spPr/>
      <dgm:t>
        <a:bodyPr/>
        <a:lstStyle/>
        <a:p>
          <a:endParaRPr lang="ru-RU"/>
        </a:p>
      </dgm:t>
    </dgm:pt>
    <dgm:pt modelId="{FA81BAC5-22EE-40D7-B675-DC902523A2FF}">
      <dgm:prSet phldrT="[Текст]"/>
      <dgm:spPr/>
      <dgm:t>
        <a:bodyPr/>
        <a:lstStyle/>
        <a:p>
          <a:endParaRPr lang="ru-RU" dirty="0"/>
        </a:p>
      </dgm:t>
    </dgm:pt>
    <dgm:pt modelId="{864D8CB1-0D0F-4CDF-8D98-736F9CB7B4B5}" type="parTrans" cxnId="{36A08089-D7BF-4051-B5F1-BDD585E906D4}">
      <dgm:prSet/>
      <dgm:spPr/>
      <dgm:t>
        <a:bodyPr/>
        <a:lstStyle/>
        <a:p>
          <a:endParaRPr lang="ru-RU"/>
        </a:p>
      </dgm:t>
    </dgm:pt>
    <dgm:pt modelId="{66108B59-F764-42AC-BFAE-337249255049}" type="sibTrans" cxnId="{36A08089-D7BF-4051-B5F1-BDD585E906D4}">
      <dgm:prSet/>
      <dgm:spPr/>
      <dgm:t>
        <a:bodyPr/>
        <a:lstStyle/>
        <a:p>
          <a:endParaRPr lang="ru-RU"/>
        </a:p>
      </dgm:t>
    </dgm:pt>
    <dgm:pt modelId="{562A20D4-4BE4-41B6-84FD-153C5669CF63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«Старшие присмотрят за младшими»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6337014-6B88-4D02-AB3C-92F52A1B0808}" type="parTrans" cxnId="{739C726E-C740-4FF9-9C19-C23DFDE454E6}">
      <dgm:prSet/>
      <dgm:spPr/>
      <dgm:t>
        <a:bodyPr/>
        <a:lstStyle/>
        <a:p>
          <a:endParaRPr lang="ru-RU"/>
        </a:p>
      </dgm:t>
    </dgm:pt>
    <dgm:pt modelId="{E0BDA453-C281-42ED-B3DB-288E34EFB934}" type="sibTrans" cxnId="{739C726E-C740-4FF9-9C19-C23DFDE454E6}">
      <dgm:prSet/>
      <dgm:spPr/>
      <dgm:t>
        <a:bodyPr/>
        <a:lstStyle/>
        <a:p>
          <a:endParaRPr lang="ru-RU"/>
        </a:p>
      </dgm:t>
    </dgm:pt>
    <dgm:pt modelId="{7FFB42CB-A829-41C2-808A-53F010052CB8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«Там много людей за ними присмотрят»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4D6C901-B34E-440A-AE18-CDD6383EB247}" type="parTrans" cxnId="{176D8830-1307-4DD4-92B1-3DF3B03ED49C}">
      <dgm:prSet/>
      <dgm:spPr/>
      <dgm:t>
        <a:bodyPr/>
        <a:lstStyle/>
        <a:p>
          <a:endParaRPr lang="ru-RU"/>
        </a:p>
      </dgm:t>
    </dgm:pt>
    <dgm:pt modelId="{2ADD2FD7-9EF5-42E7-9477-3301C8E105BD}" type="sibTrans" cxnId="{176D8830-1307-4DD4-92B1-3DF3B03ED49C}">
      <dgm:prSet/>
      <dgm:spPr/>
      <dgm:t>
        <a:bodyPr/>
        <a:lstStyle/>
        <a:p>
          <a:endParaRPr lang="ru-RU"/>
        </a:p>
      </dgm:t>
    </dgm:pt>
    <dgm:pt modelId="{E86121BB-41E0-4AF0-80A4-9F7A1A695DD4}" type="pres">
      <dgm:prSet presAssocID="{2BFEB024-EE21-49B1-9DA3-EBAC90C426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AF78F-C444-4DE4-B6BF-0734B604E8BC}" type="pres">
      <dgm:prSet presAssocID="{80996343-B0A4-48EE-B698-B2996B3CCB20}" presName="parentLin" presStyleCnt="0"/>
      <dgm:spPr/>
    </dgm:pt>
    <dgm:pt modelId="{6984474C-2DF6-4ABA-A078-5F12A9EF7F52}" type="pres">
      <dgm:prSet presAssocID="{80996343-B0A4-48EE-B698-B2996B3CCB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5A064F-7877-4CFB-9FC7-AFA4E8839E46}" type="pres">
      <dgm:prSet presAssocID="{80996343-B0A4-48EE-B698-B2996B3CCB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773DB-A948-4503-AFCF-CEADB5CA5EB5}" type="pres">
      <dgm:prSet presAssocID="{80996343-B0A4-48EE-B698-B2996B3CCB20}" presName="negativeSpace" presStyleCnt="0"/>
      <dgm:spPr/>
    </dgm:pt>
    <dgm:pt modelId="{80181925-2FC0-492B-8281-EC61C4C58707}" type="pres">
      <dgm:prSet presAssocID="{80996343-B0A4-48EE-B698-B2996B3CCB2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124DA-559F-4B10-A68F-D5AE1FB8DEA8}" type="pres">
      <dgm:prSet presAssocID="{3E19E5C3-BD67-4D96-AA48-6DA28DA08392}" presName="spaceBetweenRectangles" presStyleCnt="0"/>
      <dgm:spPr/>
    </dgm:pt>
    <dgm:pt modelId="{0EEE0EEA-DD27-4ECA-A841-8CDB4B5B7461}" type="pres">
      <dgm:prSet presAssocID="{562A20D4-4BE4-41B6-84FD-153C5669CF63}" presName="parentLin" presStyleCnt="0"/>
      <dgm:spPr/>
    </dgm:pt>
    <dgm:pt modelId="{2BE1BDCA-8017-43F4-824A-551BB87301A5}" type="pres">
      <dgm:prSet presAssocID="{562A20D4-4BE4-41B6-84FD-153C5669CF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F5BDA0-790A-4F75-B3D0-79494BB165DE}" type="pres">
      <dgm:prSet presAssocID="{562A20D4-4BE4-41B6-84FD-153C5669CF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DC347-19B2-4D2C-82A2-59ED7533ED9E}" type="pres">
      <dgm:prSet presAssocID="{562A20D4-4BE4-41B6-84FD-153C5669CF63}" presName="negativeSpace" presStyleCnt="0"/>
      <dgm:spPr/>
    </dgm:pt>
    <dgm:pt modelId="{6B24D307-038A-4FFF-8B90-CDD45B2FCA77}" type="pres">
      <dgm:prSet presAssocID="{562A20D4-4BE4-41B6-84FD-153C5669CF63}" presName="childText" presStyleLbl="conFgAcc1" presStyleIdx="1" presStyleCnt="3">
        <dgm:presLayoutVars>
          <dgm:bulletEnabled val="1"/>
        </dgm:presLayoutVars>
      </dgm:prSet>
      <dgm:spPr/>
    </dgm:pt>
    <dgm:pt modelId="{D49A2DCF-8892-4BD8-B4EB-1E2083E52DEA}" type="pres">
      <dgm:prSet presAssocID="{E0BDA453-C281-42ED-B3DB-288E34EFB934}" presName="spaceBetweenRectangles" presStyleCnt="0"/>
      <dgm:spPr/>
    </dgm:pt>
    <dgm:pt modelId="{7B80587F-A452-4320-ACEF-6760F5B42DE3}" type="pres">
      <dgm:prSet presAssocID="{7FFB42CB-A829-41C2-808A-53F010052CB8}" presName="parentLin" presStyleCnt="0"/>
      <dgm:spPr/>
    </dgm:pt>
    <dgm:pt modelId="{19651B5C-210F-4A80-A3A2-3BC2E5C7F571}" type="pres">
      <dgm:prSet presAssocID="{7FFB42CB-A829-41C2-808A-53F010052CB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AD9E6A-60F4-4F1A-B3F0-298B81345A6C}" type="pres">
      <dgm:prSet presAssocID="{7FFB42CB-A829-41C2-808A-53F010052C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4DAC0-BECE-47C3-A348-05213ABEBDA6}" type="pres">
      <dgm:prSet presAssocID="{7FFB42CB-A829-41C2-808A-53F010052CB8}" presName="negativeSpace" presStyleCnt="0"/>
      <dgm:spPr/>
    </dgm:pt>
    <dgm:pt modelId="{E441910E-D003-4520-874B-60E7050E34C9}" type="pres">
      <dgm:prSet presAssocID="{7FFB42CB-A829-41C2-808A-53F010052C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6D8830-1307-4DD4-92B1-3DF3B03ED49C}" srcId="{2BFEB024-EE21-49B1-9DA3-EBAC90C426B3}" destId="{7FFB42CB-A829-41C2-808A-53F010052CB8}" srcOrd="2" destOrd="0" parTransId="{D4D6C901-B34E-440A-AE18-CDD6383EB247}" sibTransId="{2ADD2FD7-9EF5-42E7-9477-3301C8E105BD}"/>
    <dgm:cxn modelId="{EDBB13B2-E0BA-48E6-92F1-091FA4FEDFB9}" type="presOf" srcId="{80996343-B0A4-48EE-B698-B2996B3CCB20}" destId="{6984474C-2DF6-4ABA-A078-5F12A9EF7F52}" srcOrd="0" destOrd="0" presId="urn:microsoft.com/office/officeart/2005/8/layout/list1"/>
    <dgm:cxn modelId="{CA297DAA-7CFE-4C16-BCBF-82CBDF605A3E}" type="presOf" srcId="{7FFB42CB-A829-41C2-808A-53F010052CB8}" destId="{1BAD9E6A-60F4-4F1A-B3F0-298B81345A6C}" srcOrd="1" destOrd="0" presId="urn:microsoft.com/office/officeart/2005/8/layout/list1"/>
    <dgm:cxn modelId="{78BFEF1C-6146-4522-9247-07463EECCEFC}" type="presOf" srcId="{FA81BAC5-22EE-40D7-B675-DC902523A2FF}" destId="{80181925-2FC0-492B-8281-EC61C4C58707}" srcOrd="0" destOrd="0" presId="urn:microsoft.com/office/officeart/2005/8/layout/list1"/>
    <dgm:cxn modelId="{F96EBB9A-977B-4621-946D-47E87BBB9569}" type="presOf" srcId="{2BFEB024-EE21-49B1-9DA3-EBAC90C426B3}" destId="{E86121BB-41E0-4AF0-80A4-9F7A1A695DD4}" srcOrd="0" destOrd="0" presId="urn:microsoft.com/office/officeart/2005/8/layout/list1"/>
    <dgm:cxn modelId="{739C726E-C740-4FF9-9C19-C23DFDE454E6}" srcId="{2BFEB024-EE21-49B1-9DA3-EBAC90C426B3}" destId="{562A20D4-4BE4-41B6-84FD-153C5669CF63}" srcOrd="1" destOrd="0" parTransId="{E6337014-6B88-4D02-AB3C-92F52A1B0808}" sibTransId="{E0BDA453-C281-42ED-B3DB-288E34EFB934}"/>
    <dgm:cxn modelId="{C725B1D8-C65C-4C73-BD8B-1730A5E54965}" type="presOf" srcId="{7FFB42CB-A829-41C2-808A-53F010052CB8}" destId="{19651B5C-210F-4A80-A3A2-3BC2E5C7F571}" srcOrd="0" destOrd="0" presId="urn:microsoft.com/office/officeart/2005/8/layout/list1"/>
    <dgm:cxn modelId="{2EDF6F07-6B2E-45D4-9483-2A00D3750FF0}" type="presOf" srcId="{80996343-B0A4-48EE-B698-B2996B3CCB20}" destId="{335A064F-7877-4CFB-9FC7-AFA4E8839E46}" srcOrd="1" destOrd="0" presId="urn:microsoft.com/office/officeart/2005/8/layout/list1"/>
    <dgm:cxn modelId="{0E525788-02BA-46D5-9EAE-3C13AF0A10F3}" srcId="{2BFEB024-EE21-49B1-9DA3-EBAC90C426B3}" destId="{80996343-B0A4-48EE-B698-B2996B3CCB20}" srcOrd="0" destOrd="0" parTransId="{29CB9C0C-F699-4C78-86D6-7E9056C0F706}" sibTransId="{3E19E5C3-BD67-4D96-AA48-6DA28DA08392}"/>
    <dgm:cxn modelId="{36A08089-D7BF-4051-B5F1-BDD585E906D4}" srcId="{80996343-B0A4-48EE-B698-B2996B3CCB20}" destId="{FA81BAC5-22EE-40D7-B675-DC902523A2FF}" srcOrd="0" destOrd="0" parTransId="{864D8CB1-0D0F-4CDF-8D98-736F9CB7B4B5}" sibTransId="{66108B59-F764-42AC-BFAE-337249255049}"/>
    <dgm:cxn modelId="{EAD974EA-8331-49EC-A0C2-65319D940957}" type="presOf" srcId="{562A20D4-4BE4-41B6-84FD-153C5669CF63}" destId="{2BE1BDCA-8017-43F4-824A-551BB87301A5}" srcOrd="0" destOrd="0" presId="urn:microsoft.com/office/officeart/2005/8/layout/list1"/>
    <dgm:cxn modelId="{D67A5B19-AE0C-4612-A84B-989F8BF01EB8}" type="presOf" srcId="{562A20D4-4BE4-41B6-84FD-153C5669CF63}" destId="{5EF5BDA0-790A-4F75-B3D0-79494BB165DE}" srcOrd="1" destOrd="0" presId="urn:microsoft.com/office/officeart/2005/8/layout/list1"/>
    <dgm:cxn modelId="{274470B5-144F-42A2-8799-DFEA5149C0B0}" type="presParOf" srcId="{E86121BB-41E0-4AF0-80A4-9F7A1A695DD4}" destId="{4B0AF78F-C444-4DE4-B6BF-0734B604E8BC}" srcOrd="0" destOrd="0" presId="urn:microsoft.com/office/officeart/2005/8/layout/list1"/>
    <dgm:cxn modelId="{B3EBA2DF-1558-40D8-B024-74C4EBDB6170}" type="presParOf" srcId="{4B0AF78F-C444-4DE4-B6BF-0734B604E8BC}" destId="{6984474C-2DF6-4ABA-A078-5F12A9EF7F52}" srcOrd="0" destOrd="0" presId="urn:microsoft.com/office/officeart/2005/8/layout/list1"/>
    <dgm:cxn modelId="{D0394588-54FC-4AF0-8CDE-5E8BD28FEBBD}" type="presParOf" srcId="{4B0AF78F-C444-4DE4-B6BF-0734B604E8BC}" destId="{335A064F-7877-4CFB-9FC7-AFA4E8839E46}" srcOrd="1" destOrd="0" presId="urn:microsoft.com/office/officeart/2005/8/layout/list1"/>
    <dgm:cxn modelId="{36EAFB20-A7D2-4449-905F-2B6661690CA1}" type="presParOf" srcId="{E86121BB-41E0-4AF0-80A4-9F7A1A695DD4}" destId="{D71773DB-A948-4503-AFCF-CEADB5CA5EB5}" srcOrd="1" destOrd="0" presId="urn:microsoft.com/office/officeart/2005/8/layout/list1"/>
    <dgm:cxn modelId="{A5234136-6CDA-489F-A1CD-652850B7B926}" type="presParOf" srcId="{E86121BB-41E0-4AF0-80A4-9F7A1A695DD4}" destId="{80181925-2FC0-492B-8281-EC61C4C58707}" srcOrd="2" destOrd="0" presId="urn:microsoft.com/office/officeart/2005/8/layout/list1"/>
    <dgm:cxn modelId="{3603B527-0CB3-43AD-99EB-450D23CFF338}" type="presParOf" srcId="{E86121BB-41E0-4AF0-80A4-9F7A1A695DD4}" destId="{C19124DA-559F-4B10-A68F-D5AE1FB8DEA8}" srcOrd="3" destOrd="0" presId="urn:microsoft.com/office/officeart/2005/8/layout/list1"/>
    <dgm:cxn modelId="{518F4862-2ED3-40BA-9E27-828CF222A6B0}" type="presParOf" srcId="{E86121BB-41E0-4AF0-80A4-9F7A1A695DD4}" destId="{0EEE0EEA-DD27-4ECA-A841-8CDB4B5B7461}" srcOrd="4" destOrd="0" presId="urn:microsoft.com/office/officeart/2005/8/layout/list1"/>
    <dgm:cxn modelId="{E4090355-6D0F-4551-A3D1-EA898760A74A}" type="presParOf" srcId="{0EEE0EEA-DD27-4ECA-A841-8CDB4B5B7461}" destId="{2BE1BDCA-8017-43F4-824A-551BB87301A5}" srcOrd="0" destOrd="0" presId="urn:microsoft.com/office/officeart/2005/8/layout/list1"/>
    <dgm:cxn modelId="{D3FB6C2B-BC69-454B-85B7-0B9076BC9E00}" type="presParOf" srcId="{0EEE0EEA-DD27-4ECA-A841-8CDB4B5B7461}" destId="{5EF5BDA0-790A-4F75-B3D0-79494BB165DE}" srcOrd="1" destOrd="0" presId="urn:microsoft.com/office/officeart/2005/8/layout/list1"/>
    <dgm:cxn modelId="{7FB66B73-7192-4723-AE49-E37F2D7F698C}" type="presParOf" srcId="{E86121BB-41E0-4AF0-80A4-9F7A1A695DD4}" destId="{162DC347-19B2-4D2C-82A2-59ED7533ED9E}" srcOrd="5" destOrd="0" presId="urn:microsoft.com/office/officeart/2005/8/layout/list1"/>
    <dgm:cxn modelId="{84138211-A6FF-49D9-8F39-2632D26B6BBF}" type="presParOf" srcId="{E86121BB-41E0-4AF0-80A4-9F7A1A695DD4}" destId="{6B24D307-038A-4FFF-8B90-CDD45B2FCA77}" srcOrd="6" destOrd="0" presId="urn:microsoft.com/office/officeart/2005/8/layout/list1"/>
    <dgm:cxn modelId="{01D1CF73-7FDC-4E11-B020-06461C87B920}" type="presParOf" srcId="{E86121BB-41E0-4AF0-80A4-9F7A1A695DD4}" destId="{D49A2DCF-8892-4BD8-B4EB-1E2083E52DEA}" srcOrd="7" destOrd="0" presId="urn:microsoft.com/office/officeart/2005/8/layout/list1"/>
    <dgm:cxn modelId="{9E1683C4-43C3-40DD-AB9B-60192A4FA47B}" type="presParOf" srcId="{E86121BB-41E0-4AF0-80A4-9F7A1A695DD4}" destId="{7B80587F-A452-4320-ACEF-6760F5B42DE3}" srcOrd="8" destOrd="0" presId="urn:microsoft.com/office/officeart/2005/8/layout/list1"/>
    <dgm:cxn modelId="{3F3DC1F3-8BB7-4578-AB8E-D0B9402CCF33}" type="presParOf" srcId="{7B80587F-A452-4320-ACEF-6760F5B42DE3}" destId="{19651B5C-210F-4A80-A3A2-3BC2E5C7F571}" srcOrd="0" destOrd="0" presId="urn:microsoft.com/office/officeart/2005/8/layout/list1"/>
    <dgm:cxn modelId="{0577B77F-6E17-42B6-A2E2-368A148C6B9E}" type="presParOf" srcId="{7B80587F-A452-4320-ACEF-6760F5B42DE3}" destId="{1BAD9E6A-60F4-4F1A-B3F0-298B81345A6C}" srcOrd="1" destOrd="0" presId="urn:microsoft.com/office/officeart/2005/8/layout/list1"/>
    <dgm:cxn modelId="{07F340E5-211E-4AE7-985D-EAA00A933D13}" type="presParOf" srcId="{E86121BB-41E0-4AF0-80A4-9F7A1A695DD4}" destId="{AA94DAC0-BECE-47C3-A348-05213ABEBDA6}" srcOrd="9" destOrd="0" presId="urn:microsoft.com/office/officeart/2005/8/layout/list1"/>
    <dgm:cxn modelId="{D94BED88-439F-42EC-930E-3D14293779EB}" type="presParOf" srcId="{E86121BB-41E0-4AF0-80A4-9F7A1A695DD4}" destId="{E441910E-D003-4520-874B-60E7050E34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F84A9-ACCE-4D77-A551-5CE8840FAEB7}">
      <dsp:nvSpPr>
        <dsp:cNvPr id="0" name=""/>
        <dsp:cNvSpPr/>
      </dsp:nvSpPr>
      <dsp:spPr>
        <a:xfrm>
          <a:off x="0" y="496204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Высокая температура воздуха 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496204"/>
        <a:ext cx="2362762" cy="1417657"/>
      </dsp:txXfrm>
    </dsp:sp>
    <dsp:sp modelId="{92A06526-5D61-40C3-BE4D-B215F549307C}">
      <dsp:nvSpPr>
        <dsp:cNvPr id="0" name=""/>
        <dsp:cNvSpPr/>
      </dsp:nvSpPr>
      <dsp:spPr>
        <a:xfrm>
          <a:off x="2599038" y="496204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Высокий уровень воды в реках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99038" y="496204"/>
        <a:ext cx="2362762" cy="1417657"/>
      </dsp:txXfrm>
    </dsp:sp>
    <dsp:sp modelId="{9C845611-9BB9-4B2E-8E76-B7E26F2F0E89}">
      <dsp:nvSpPr>
        <dsp:cNvPr id="0" name=""/>
        <dsp:cNvSpPr/>
      </dsp:nvSpPr>
      <dsp:spPr>
        <a:xfrm>
          <a:off x="5198077" y="496204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Дно с корягами и меняющимся рельефом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98077" y="496204"/>
        <a:ext cx="2362762" cy="1417657"/>
      </dsp:txXfrm>
    </dsp:sp>
    <dsp:sp modelId="{CDB2021A-747D-4BD5-B3F9-E2A3D8E26F90}">
      <dsp:nvSpPr>
        <dsp:cNvPr id="0" name=""/>
        <dsp:cNvSpPr/>
      </dsp:nvSpPr>
      <dsp:spPr>
        <a:xfrm>
          <a:off x="0" y="2150138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Водовороты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150138"/>
        <a:ext cx="2362762" cy="1417657"/>
      </dsp:txXfrm>
    </dsp:sp>
    <dsp:sp modelId="{40A0C2E0-F09B-4045-B878-6F82287CA4AE}">
      <dsp:nvSpPr>
        <dsp:cNvPr id="0" name=""/>
        <dsp:cNvSpPr/>
      </dsp:nvSpPr>
      <dsp:spPr>
        <a:xfrm>
          <a:off x="2599038" y="2150138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Низкая температура воды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99038" y="2150138"/>
        <a:ext cx="2362762" cy="1417657"/>
      </dsp:txXfrm>
    </dsp:sp>
    <dsp:sp modelId="{898933D0-DB4D-4AF5-AC77-9CE09ED911D3}">
      <dsp:nvSpPr>
        <dsp:cNvPr id="0" name=""/>
        <dsp:cNvSpPr/>
      </dsp:nvSpPr>
      <dsp:spPr>
        <a:xfrm>
          <a:off x="5198077" y="2150138"/>
          <a:ext cx="2362762" cy="141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</a:rPr>
            <a:t>Мутная вода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98077" y="2150138"/>
        <a:ext cx="2362762" cy="1417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61043-D919-46B9-BC1E-A34EDB4B8951}">
      <dsp:nvSpPr>
        <dsp:cNvPr id="0" name=""/>
        <dsp:cNvSpPr/>
      </dsp:nvSpPr>
      <dsp:spPr>
        <a:xfrm>
          <a:off x="0" y="277584"/>
          <a:ext cx="3912096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2">
                  <a:lumMod val="10000"/>
                </a:schemeClr>
              </a:solidFill>
            </a:rPr>
            <a:t>Места для купания</a:t>
          </a:r>
          <a:endParaRPr lang="ru-RU" sz="2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190" y="326774"/>
        <a:ext cx="3813716" cy="909282"/>
      </dsp:txXfrm>
    </dsp:sp>
    <dsp:sp modelId="{277A53A4-7BFA-4459-940B-DA553FD2CDFC}">
      <dsp:nvSpPr>
        <dsp:cNvPr id="0" name=""/>
        <dsp:cNvSpPr/>
      </dsp:nvSpPr>
      <dsp:spPr>
        <a:xfrm>
          <a:off x="0" y="1285247"/>
          <a:ext cx="3912096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Официальные пляжи (спасатели, чистая вода, проверенное дно) 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285247"/>
        <a:ext cx="3912096" cy="888030"/>
      </dsp:txXfrm>
    </dsp:sp>
    <dsp:sp modelId="{E10062B5-F620-4248-BE96-574D04048A63}">
      <dsp:nvSpPr>
        <dsp:cNvPr id="0" name=""/>
        <dsp:cNvSpPr/>
      </dsp:nvSpPr>
      <dsp:spPr>
        <a:xfrm>
          <a:off x="0" y="2173277"/>
          <a:ext cx="3912096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2">
                  <a:lumMod val="10000"/>
                </a:schemeClr>
              </a:solidFill>
            </a:rPr>
            <a:t>Несанкционированные пляжи</a:t>
          </a:r>
          <a:endParaRPr lang="ru-RU" sz="2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190" y="2222467"/>
        <a:ext cx="3813716" cy="909282"/>
      </dsp:txXfrm>
    </dsp:sp>
    <dsp:sp modelId="{E4F5ADFC-7922-400C-83CD-ED43CE7007A1}">
      <dsp:nvSpPr>
        <dsp:cNvPr id="0" name=""/>
        <dsp:cNvSpPr/>
      </dsp:nvSpPr>
      <dsp:spPr>
        <a:xfrm>
          <a:off x="0" y="3180940"/>
          <a:ext cx="3912096" cy="60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Игнорирование аншлагов в местах где опасно купаться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180940"/>
        <a:ext cx="3912096" cy="605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1925-2FC0-492B-8281-EC61C4C58707}">
      <dsp:nvSpPr>
        <dsp:cNvPr id="0" name=""/>
        <dsp:cNvSpPr/>
      </dsp:nvSpPr>
      <dsp:spPr>
        <a:xfrm>
          <a:off x="0" y="1229256"/>
          <a:ext cx="81220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365" tIns="333248" rIns="6303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1229256"/>
        <a:ext cx="8122096" cy="403200"/>
      </dsp:txXfrm>
    </dsp:sp>
    <dsp:sp modelId="{335A064F-7877-4CFB-9FC7-AFA4E8839E46}">
      <dsp:nvSpPr>
        <dsp:cNvPr id="0" name=""/>
        <dsp:cNvSpPr/>
      </dsp:nvSpPr>
      <dsp:spPr>
        <a:xfrm>
          <a:off x="406104" y="993096"/>
          <a:ext cx="56854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7" tIns="0" rIns="214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«Мы все лето проводили у воды и ничего не случилось»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9161" y="1016153"/>
        <a:ext cx="5639353" cy="426206"/>
      </dsp:txXfrm>
    </dsp:sp>
    <dsp:sp modelId="{6B24D307-038A-4FFF-8B90-CDD45B2FCA77}">
      <dsp:nvSpPr>
        <dsp:cNvPr id="0" name=""/>
        <dsp:cNvSpPr/>
      </dsp:nvSpPr>
      <dsp:spPr>
        <a:xfrm>
          <a:off x="0" y="1955016"/>
          <a:ext cx="81220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5BDA0-790A-4F75-B3D0-79494BB165DE}">
      <dsp:nvSpPr>
        <dsp:cNvPr id="0" name=""/>
        <dsp:cNvSpPr/>
      </dsp:nvSpPr>
      <dsp:spPr>
        <a:xfrm>
          <a:off x="406104" y="1718856"/>
          <a:ext cx="56854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7" tIns="0" rIns="214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«Старшие присмотрят за младшими»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9161" y="1741913"/>
        <a:ext cx="5639353" cy="426206"/>
      </dsp:txXfrm>
    </dsp:sp>
    <dsp:sp modelId="{E441910E-D003-4520-874B-60E7050E34C9}">
      <dsp:nvSpPr>
        <dsp:cNvPr id="0" name=""/>
        <dsp:cNvSpPr/>
      </dsp:nvSpPr>
      <dsp:spPr>
        <a:xfrm>
          <a:off x="0" y="2680775"/>
          <a:ext cx="81220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D9E6A-60F4-4F1A-B3F0-298B81345A6C}">
      <dsp:nvSpPr>
        <dsp:cNvPr id="0" name=""/>
        <dsp:cNvSpPr/>
      </dsp:nvSpPr>
      <dsp:spPr>
        <a:xfrm>
          <a:off x="406104" y="2444616"/>
          <a:ext cx="56854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7" tIns="0" rIns="2148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«Там много людей за ними присмотрят»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9161" y="2467673"/>
        <a:ext cx="5639353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215518-C215-4556-A364-6CD4B36B09D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3078" y="1484784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ФКУ </a:t>
            </a:r>
          </a:p>
          <a:p>
            <a:pPr algn="ctr"/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«Центр Государственной инспекции по маломерным судам МЧС России по Алтайскому краю» </a:t>
            </a:r>
          </a:p>
        </p:txBody>
      </p:sp>
      <p:pic>
        <p:nvPicPr>
          <p:cNvPr id="4098" name="Picture 2" descr="C:\Users\ГИМС\Desktop\слайд\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2016224" cy="1872208"/>
          </a:xfrm>
          <a:prstGeom prst="rect">
            <a:avLst/>
          </a:prstGeom>
          <a:noFill/>
        </p:spPr>
      </p:pic>
      <p:pic>
        <p:nvPicPr>
          <p:cNvPr id="4099" name="Picture 3" descr="C:\Users\ГИМС\Desktop\слайд\159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24050" cy="1866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91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устраивайте игр в воде, связанных с захватами:</a:t>
            </a:r>
          </a:p>
          <a:p>
            <a:pPr algn="ctr"/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нельзя «топить» человека он может захлебнуться и погибнуть.</a:t>
            </a:r>
            <a:endParaRPr lang="ru-RU" sz="4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ГИМС\Desktop\слайд\Безымянный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248472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051" name="Picture 3" descr="C:\Users\ГИМС\Desktop\слайд\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248472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11764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играйте в местах откуда можно упасть в воду:</a:t>
            </a:r>
          </a:p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на берегу реки или озера.</a:t>
            </a:r>
          </a:p>
          <a:p>
            <a:pPr algn="ctr"/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на лодочных причалах.</a:t>
            </a:r>
          </a:p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на мостах через реку.</a:t>
            </a:r>
            <a:endParaRPr lang="ru-RU" sz="4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ГИМС\Desktop\слайд\рн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3024336" cy="31683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123" name="Picture 3" descr="C:\Users\ГИМС\Desktop\слайд\ь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3501008"/>
            <a:ext cx="2754188" cy="31683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124" name="Picture 4" descr="C:\Users\ГИМС\Desktop\слайд\р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699792" cy="31683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937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Нельзя плавать на надувных матрасах и камерах:</a:t>
            </a:r>
          </a:p>
          <a:p>
            <a:pPr algn="ctr"/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камера может начать спускаться, а матрас унести течением далеко от берега.</a:t>
            </a:r>
            <a:endParaRPr lang="ru-RU" sz="4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C:\Users\ГИМС\Desktop\слайд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80001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077" name="Picture 5" descr="C:\Users\ГИМС\Desktop\слайд\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320480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1241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Нельзя плавать на </a:t>
            </a:r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бревнах, досках, </a:t>
            </a:r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самодельных плотах:</a:t>
            </a:r>
          </a:p>
          <a:p>
            <a:pPr algn="ctr">
              <a:buFontTx/>
              <a:buChar char="-"/>
            </a:pPr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они не устойчивы, ненадежны, могут не выдержать ваш вес и перевернуться</a:t>
            </a:r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ru-RU" sz="4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ГИМС\Desktop\слайд\п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100" name="Picture 4" descr="C:\Users\ГИМС\Desktop\слайд\рнгш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392488" cy="30963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897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Нельзя заплывать за буйки: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можно </a:t>
            </a:r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попасть под катер или лодку.</a:t>
            </a:r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ГИМС\Desktop\слайд\пкув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392488" cy="3960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147" name="Picture 3" descr="C:\Users\ГИМС\Desktop\слайд\трг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104456" cy="3960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74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Нельзя </a:t>
            </a:r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заходить </a:t>
            </a:r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глубокие места, если не умеешь плавать </a:t>
            </a:r>
          </a:p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или плаваешь плохо:</a:t>
            </a:r>
          </a:p>
          <a:p>
            <a:pPr algn="ctr"/>
            <a:r>
              <a:rPr lang="ru-RU" sz="4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дно у рек всегда изменяется.</a:t>
            </a:r>
            <a:r>
              <a:rPr lang="ru-RU" sz="4500" b="1" cap="none" spc="0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500" b="1" cap="none" spc="0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ГИМС\Desktop\слайд\лш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176464" cy="37444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171" name="Picture 3" descr="C:\Users\ГИМС\Desktop\слайд\рнго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320480" cy="37444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975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Нельзя играя в воде, кричать в шутку:</a:t>
            </a:r>
          </a:p>
          <a:p>
            <a:pPr algn="ctr"/>
            <a:endParaRPr lang="ru-RU" sz="2000" b="1" cap="none" spc="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«Помогите! Тону!»</a:t>
            </a:r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ГИМС\Desktop\слайд\рнг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248472" cy="3960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074" name="Picture 2" descr="C:\Users\ГИМС\Desktop\слайд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708920"/>
            <a:ext cx="4248472" cy="3960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7632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купайтесь 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нетрезвом виде:</a:t>
            </a:r>
          </a:p>
          <a:p>
            <a:pPr algn="ctr">
              <a:buFontTx/>
              <a:buChar char="-"/>
            </a:pPr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это очень опасно 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жизни.</a:t>
            </a:r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ГИМС\Desktop\слайд\рн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472607" cy="32403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504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Оказавшись в воде,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скиньте одежду и обувь.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Если поблизости находятся плавсредства, постарайтесь подплыть к ним и </a:t>
            </a:r>
            <a:r>
              <a:rPr lang="ru-RU" sz="4000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посигнальте, чтобы Вас заметили.  </a:t>
            </a:r>
            <a:endParaRPr lang="ru-RU" sz="40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ГИМС\Desktop\слайд\ип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4392488" cy="280831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8" name="Picture 4" descr="C:\Users\ГИМС\Desktop\слайд\лшгор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176464" cy="280471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1137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несчастном случае на воде предусмотрены  средства спасения:</a:t>
            </a:r>
          </a:p>
          <a:p>
            <a:pPr algn="ctr"/>
            <a:endParaRPr lang="ru-RU" sz="2000" b="1" dirty="0" smtClean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510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712968" cy="6309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Умение хорошо плавать – одна из важнейших гарантий безопасного отдыха на воде, но помните, что даже хороший пловец должен соблюдать постоянную осторожность, дисциплину и строго придерживаться правил поведения на воде!!!</a:t>
            </a:r>
            <a:endParaRPr lang="ru-RU" sz="4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22052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5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Спасательные круги:</a:t>
            </a:r>
          </a:p>
        </p:txBody>
      </p:sp>
      <p:pic>
        <p:nvPicPr>
          <p:cNvPr id="5122" name="Picture 2" descr="C:\Users\ГИМС\Desktop\слайд\22.420.00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92488" cy="48245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123" name="Picture 3" descr="C:\Users\ГИМС\Desktop\слайд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032448" cy="48245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996226"/>
            <a:ext cx="844160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Имеют светоотражающие ленты.</a:t>
            </a:r>
          </a:p>
          <a:p>
            <a:pPr algn="ctr"/>
            <a:r>
              <a:rPr lang="ru-RU" sz="25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спасательные леера.</a:t>
            </a:r>
            <a:endParaRPr lang="ru-RU" sz="2500" b="1" cap="none" spc="0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415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3772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Спасательные жилеты:</a:t>
            </a:r>
            <a:r>
              <a:rPr lang="ru-RU" sz="6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149" name="Picture 5" descr="C:\Users\ГИМС\Desktop\слайд\326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248472" cy="47525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5685988"/>
            <a:ext cx="835292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Предназначены для </a:t>
            </a:r>
          </a:p>
          <a:p>
            <a:pPr algn="ctr"/>
            <a:r>
              <a:rPr lang="ru-RU" sz="2500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удерживания  людей на воде.</a:t>
            </a:r>
            <a:endParaRPr lang="ru-RU" sz="2500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ГИМС\Desktop\слайд\gs031_035_copy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104456" cy="47525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678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1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Спасательные шлюпки:</a:t>
            </a:r>
          </a:p>
        </p:txBody>
      </p:sp>
      <p:pic>
        <p:nvPicPr>
          <p:cNvPr id="1026" name="Picture 2" descr="C:\Users\ГИМС\Desktop\слайд\1337672377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9"/>
            <a:ext cx="4248472" cy="259228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8" name="Picture 4" descr="C:\Users\ГИМС\Desktop\слайд\f20120402115151-12.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104456" cy="2520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9" name="Picture 5" descr="C:\Users\ГИМС\Desktop\слайд\sea-kettl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5040560" cy="294050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722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Спасательные нагрудники:</a:t>
            </a:r>
          </a:p>
        </p:txBody>
      </p:sp>
      <p:pic>
        <p:nvPicPr>
          <p:cNvPr id="2050" name="Picture 2" descr="C:\Users\ГИМС\Desktop\слайд\Имеет светоотражающую ленту, свисток и огонь поиск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32448" cy="44644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051" name="Picture 3" descr="C:\Users\ГИМС\Desktop\слайд\1804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76464" cy="44644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445224"/>
            <a:ext cx="410445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Имеет светоотражающую ленту, свисток и огонь поиска.</a:t>
            </a:r>
            <a:endParaRPr lang="ru-RU" sz="2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517232"/>
            <a:ext cx="432048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Нашейная лямка</a:t>
            </a:r>
          </a:p>
          <a:p>
            <a:pPr marL="457200" indent="-457200" algn="ctr">
              <a:buAutoNum type="arabicPeriod"/>
            </a:pPr>
            <a:r>
              <a:rPr lang="ru-RU" sz="2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Боковые лямки</a:t>
            </a:r>
            <a:endParaRPr lang="ru-RU" sz="2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862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«Конец Александрова»:</a:t>
            </a:r>
            <a:endParaRPr lang="ru-RU" sz="6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3074" name="Picture 2" descr="C:\Users\ГИМС\Desktop\слайд\75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176464" cy="273630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075" name="Picture 3" descr="C:\Users\ГИМС\Desktop\слайд\100209800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88432" cy="26642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076" name="Picture 4" descr="C:\Users\ГИМС\Desktop\слайд\1358512692_kon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4176464" cy="26642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3717032"/>
            <a:ext cx="4499992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Средство для оказания помощи утопающим.  Представляет собой плавучий линь из пропилена, длиной около 30 м, с петлей диаметром 40 см и двумя поплавками.</a:t>
            </a:r>
            <a:endParaRPr lang="ru-RU" sz="25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14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332656"/>
            <a:ext cx="85689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Соблюдайте </a:t>
            </a:r>
            <a:r>
              <a:rPr lang="ru-RU" sz="55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поведения на водных объектах, выполнение элементарных правил осторожности – залог вашей безопасности!!!  </a:t>
            </a:r>
            <a:endParaRPr lang="ru-RU" sz="5500" b="1" cap="none" spc="0" dirty="0">
              <a:ln w="315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31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endParaRPr lang="ru-RU" sz="45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835033"/>
            <a:ext cx="8928992" cy="5678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Единая служба спасения: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стационарный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01, сот.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112</a:t>
            </a:r>
            <a:endParaRPr lang="ru-RU" sz="33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err="1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Поисково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– спасательный отряд 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акваториях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24-54-30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Телефон доверия Главного управления МЧС России по Алтайскому краю: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65-82-19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ФКУ «Центр ГИМС МЧС России по Алтайскому краю»: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(3852</a:t>
            </a:r>
            <a:r>
              <a:rPr lang="ru-RU" sz="3300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) 26-90-97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(дежурный)</a:t>
            </a:r>
            <a:endParaRPr lang="ru-RU" sz="33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4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13"/>
    </mc:Choice>
    <mc:Fallback>
      <p:transition spd="slow" advTm="1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737611705"/>
      </p:ext>
    </p:extLst>
  </p:cSld>
  <p:clrMapOvr>
    <a:masterClrMapping/>
  </p:clrMapOvr>
  <p:transition spd="slow" advTm="840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гибели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5144724"/>
              </p:ext>
            </p:extLst>
          </p:nvPr>
        </p:nvGraphicFramePr>
        <p:xfrm>
          <a:off x="755576" y="119675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1" y="4869160"/>
            <a:ext cx="2339752" cy="175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869160"/>
            <a:ext cx="2304256" cy="1754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24155"/>
            <a:ext cx="2428583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0804"/>
      </p:ext>
    </p:extLst>
  </p:cSld>
  <p:clrMapOvr>
    <a:masterClrMapping/>
  </p:clrMapOvr>
  <p:transition spd="slow" advClick="0" advTm="2290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Купание в неустановленных местах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D:\Мои документы\Desktop\566e23d4e1a4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4" y="1786320"/>
            <a:ext cx="3620019" cy="222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3993421"/>
              </p:ext>
            </p:extLst>
          </p:nvPr>
        </p:nvGraphicFramePr>
        <p:xfrm>
          <a:off x="4788024" y="1916832"/>
          <a:ext cx="3912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455537" cy="22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7662"/>
      </p:ext>
    </p:extLst>
  </p:cSld>
  <p:clrMapOvr>
    <a:masterClrMapping/>
  </p:clrMapOvr>
  <p:transition spd="slow" advClick="0" advTm="34111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Отсутствие навыков плавания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88" y="2016738"/>
            <a:ext cx="2952328" cy="20794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022436" cy="286362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3747234" cy="19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7894"/>
      </p:ext>
    </p:extLst>
  </p:cSld>
  <p:clrMapOvr>
    <a:masterClrMapping/>
  </p:clrMapOvr>
  <p:transition spd="slow" advClick="0" advTm="20768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Неиспользование средств индивидуальной плавучести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3608"/>
            <a:ext cx="2777480" cy="2777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5"/>
            <a:ext cx="3066078" cy="2170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44119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2780"/>
      </p:ext>
    </p:extLst>
  </p:cSld>
  <p:clrMapOvr>
    <a:masterClrMapping/>
  </p:clrMapOvr>
  <p:transition spd="slow" advClick="0" advTm="15344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681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Оставление детей у воды без надзора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8167416"/>
              </p:ext>
            </p:extLst>
          </p:nvPr>
        </p:nvGraphicFramePr>
        <p:xfrm>
          <a:off x="467544" y="692696"/>
          <a:ext cx="8122096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684090" cy="2460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528392" cy="24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703"/>
      </p:ext>
    </p:extLst>
  </p:cSld>
  <p:clrMapOvr>
    <a:masterClrMapping/>
  </p:clrMapOvr>
  <p:transition spd="slow" advClick="0" advTm="16148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16832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безопасного поведения на водных 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объектах </a:t>
            </a:r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летний 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период времени</a:t>
            </a:r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ГИМС\Desktop\слайд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2592289" cy="17281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75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ИМС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320480" cy="35283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ныряйте в незнакомых местах: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на дне могут лежать опасные предметы.</a:t>
            </a:r>
            <a:endParaRPr lang="ru-RU" sz="50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C:\Users\ГИМС\Desktop\слайд\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248472" cy="353327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 advClick="0" advTm="7043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E36C09"/>
      </a:dk1>
      <a:lt1>
        <a:srgbClr val="E36C09"/>
      </a:lt1>
      <a:dk2>
        <a:srgbClr val="CCC1D9"/>
      </a:dk2>
      <a:lt2>
        <a:srgbClr val="EEECE1"/>
      </a:lt2>
      <a:accent1>
        <a:srgbClr val="FAC395"/>
      </a:accent1>
      <a:accent2>
        <a:srgbClr val="8DB3E2"/>
      </a:accent2>
      <a:accent3>
        <a:srgbClr val="DDD9C3"/>
      </a:accent3>
      <a:accent4>
        <a:srgbClr val="FBD5B5"/>
      </a:accent4>
      <a:accent5>
        <a:srgbClr val="FAC395"/>
      </a:accent5>
      <a:accent6>
        <a:srgbClr val="F79646"/>
      </a:accent6>
      <a:hlink>
        <a:srgbClr val="92D050"/>
      </a:hlink>
      <a:folHlink>
        <a:srgbClr val="FFFF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502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Cambria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Причина гибели </vt:lpstr>
      <vt:lpstr>Купание в неустановленных местах</vt:lpstr>
      <vt:lpstr>Отсутствие навыков плавания</vt:lpstr>
      <vt:lpstr>Неиспользование средств индивидуальной плавучести</vt:lpstr>
      <vt:lpstr>Оставление детей у воды без 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ГИМС</dc:creator>
  <cp:lastModifiedBy>Махныткина</cp:lastModifiedBy>
  <cp:revision>154</cp:revision>
  <dcterms:created xsi:type="dcterms:W3CDTF">2013-06-01T05:09:06Z</dcterms:created>
  <dcterms:modified xsi:type="dcterms:W3CDTF">2017-04-27T08:54:20Z</dcterms:modified>
</cp:coreProperties>
</file>